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9" r:id="rId4"/>
    <p:sldId id="291" r:id="rId5"/>
    <p:sldId id="296" r:id="rId6"/>
    <p:sldId id="294" r:id="rId7"/>
    <p:sldId id="29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D33"/>
    <a:srgbClr val="B1CBD9"/>
    <a:srgbClr val="567587"/>
    <a:srgbClr val="344752"/>
    <a:srgbClr val="6497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CF466-7379-437D-8CE9-EC4EFD9E8BFC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DEE32-EAE0-4FAD-87D5-32ED604386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740C-0CF5-4324-96C9-8F966CB4BA37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40A3-EE7C-4296-8E52-34D6E670B17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eamhost.com/r.cgi?379958/promo/dreamsavings5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3024336"/>
          </a:xfrm>
          <a:solidFill>
            <a:srgbClr val="B1CB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  <a:t/>
            </a:r>
            <a:b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</a:br>
            <a: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  <a:t>Setting Up a WordPress Blog With WordPress.com OR WordPress.org</a:t>
            </a:r>
            <a:r>
              <a:rPr lang="en-GB" sz="3600" b="1" dirty="0" smtClean="0">
                <a:solidFill>
                  <a:srgbClr val="212D33"/>
                </a:solidFill>
              </a:rPr>
              <a:t/>
            </a:r>
            <a:br>
              <a:rPr lang="en-GB" sz="3600" b="1" dirty="0" smtClean="0">
                <a:solidFill>
                  <a:srgbClr val="212D33"/>
                </a:solidFill>
              </a:rPr>
            </a:br>
            <a:r>
              <a:rPr lang="en-GB" sz="1200" b="1" dirty="0" smtClean="0">
                <a:solidFill>
                  <a:srgbClr val="212D33"/>
                </a:solidFill>
              </a:rPr>
              <a:t> </a:t>
            </a:r>
            <a:r>
              <a:rPr lang="en-GB" sz="3600" b="1" dirty="0" smtClean="0">
                <a:solidFill>
                  <a:srgbClr val="212D33"/>
                </a:solidFill>
              </a:rPr>
              <a:t/>
            </a:r>
            <a:br>
              <a:rPr lang="en-GB" sz="3600" b="1" dirty="0" smtClean="0">
                <a:solidFill>
                  <a:srgbClr val="212D33"/>
                </a:solidFill>
              </a:rPr>
            </a:br>
            <a:endParaRPr lang="en-GB" sz="3000" dirty="0">
              <a:solidFill>
                <a:srgbClr val="212D33"/>
              </a:solidFill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rgbClr val="567587"/>
                </a:solidFill>
                <a:latin typeface="Candara" pitchFamily="34" charset="0"/>
              </a:rPr>
              <a:t>Ali Luke</a:t>
            </a:r>
          </a:p>
          <a:p>
            <a:r>
              <a:rPr lang="en-GB" sz="2800" dirty="0" smtClean="0">
                <a:solidFill>
                  <a:srgbClr val="567587"/>
                </a:solidFill>
                <a:latin typeface="Candara" pitchFamily="34" charset="0"/>
              </a:rPr>
              <a:t>ali@aliventures.com</a:t>
            </a:r>
          </a:p>
          <a:p>
            <a:r>
              <a:rPr lang="en-GB" sz="2800" dirty="0" smtClean="0">
                <a:solidFill>
                  <a:srgbClr val="567587"/>
                </a:solidFill>
                <a:latin typeface="Candara" pitchFamily="34" charset="0"/>
              </a:rPr>
              <a:t>www.aliventures.com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80728"/>
          </a:xfrm>
          <a:solidFill>
            <a:srgbClr val="B1CBD9"/>
          </a:solidFill>
        </p:spPr>
        <p:txBody>
          <a:bodyPr/>
          <a:lstStyle/>
          <a:p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What We’re Going to Cover</a:t>
            </a:r>
            <a:endParaRPr lang="en-GB" dirty="0">
              <a:solidFill>
                <a:srgbClr val="212D33"/>
              </a:solidFill>
              <a:latin typeface="Bitter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447"/>
          </a:xfrm>
        </p:spPr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WordPress</a:t>
            </a:r>
            <a:r>
              <a:rPr lang="en-GB" sz="3000" i="1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.com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 </a:t>
            </a:r>
            <a:r>
              <a:rPr lang="en-GB" sz="3000" dirty="0" err="1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vs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 WordPress</a:t>
            </a:r>
            <a:r>
              <a:rPr lang="en-GB" sz="3000" i="1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.org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Setting up a (free) WordPress.com blog 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Buying a domain name for WordPress.com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What you need for a WordPress.org blog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Getting hosting and a domain from </a:t>
            </a:r>
            <a:r>
              <a:rPr lang="en-GB" sz="3000" dirty="0" err="1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Dreamhost</a:t>
            </a:r>
            <a:endParaRPr lang="en-GB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12700">
            <a:solidFill>
              <a:srgbClr val="B1C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92280" y="60212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© Ali Luke, 2018</a:t>
            </a:r>
          </a:p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aliventures.com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80728"/>
          </a:xfrm>
          <a:solidFill>
            <a:srgbClr val="B1CBD9"/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WordPress.COM or WordPress.ORG?</a:t>
            </a:r>
            <a:endParaRPr lang="en-GB" dirty="0">
              <a:solidFill>
                <a:srgbClr val="212D33"/>
              </a:solidFill>
              <a:latin typeface="Bitter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447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WordPress.com or “hosted” WordPress: 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blog platform (similar to Blogger / </a:t>
            </a:r>
            <a:r>
              <a:rPr lang="en-GB" sz="3000" dirty="0" err="1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Blogspot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).</a:t>
            </a:r>
            <a:b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</a:br>
            <a:endParaRPr lang="en-GB" sz="3000" dirty="0" smtClean="0">
              <a:solidFill>
                <a:srgbClr val="212D33"/>
              </a:solidFill>
              <a:latin typeface="Candara" pitchFamily="34" charset="0"/>
              <a:ea typeface="Verdana" pitchFamily="34" charset="0"/>
              <a:cs typeface="Calibri Light" pitchFamily="34" charset="0"/>
            </a:endParaRPr>
          </a:p>
          <a:p>
            <a:r>
              <a:rPr lang="en-GB" sz="3000" b="1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WordPress.org or “self-hosted” WordPress: 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blog software you can run on your own website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12700">
            <a:solidFill>
              <a:srgbClr val="B1C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92280" y="60212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© Ali Luke, 2018</a:t>
            </a:r>
          </a:p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aliventures.com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80728"/>
          </a:xfrm>
          <a:solidFill>
            <a:srgbClr val="B1CBD9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Why Use WordPress.com?</a:t>
            </a:r>
            <a:endParaRPr lang="en-GB" dirty="0">
              <a:solidFill>
                <a:srgbClr val="212D33"/>
              </a:solidFill>
              <a:latin typeface="Bitter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447"/>
          </a:xfrm>
        </p:spPr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Quick to set up (I’ll show you how in a minute)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Limited options – so potentially less daunting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Lots of help, e.g. site statistics, built in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Possible to upgrade to get more features (though you need to pay)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You don’t need to update, backup, or maintain your site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12700">
            <a:solidFill>
              <a:srgbClr val="B1C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92280" y="60212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© Ali Luke, 2018</a:t>
            </a:r>
          </a:p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aliventures.com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80728"/>
          </a:xfrm>
          <a:solidFill>
            <a:srgbClr val="B1CBD9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Why Use WordPress.org?</a:t>
            </a:r>
            <a:endParaRPr lang="en-GB" dirty="0">
              <a:solidFill>
                <a:srgbClr val="212D33"/>
              </a:solidFill>
              <a:latin typeface="Bitter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447"/>
          </a:xfrm>
        </p:spPr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Maximum control and flexibility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Lots more options than WordPress.com, e.g. huge range of </a:t>
            </a:r>
            <a:r>
              <a:rPr lang="en-GB" sz="3000" dirty="0" err="1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plugins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 and themes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You don’t need to include any ads (.com puts ads on your website) – though you can run any ads you choose</a:t>
            </a:r>
          </a:p>
          <a:p>
            <a:pPr>
              <a:buNone/>
            </a:pPr>
            <a:endParaRPr lang="en-GB" sz="3000" dirty="0" smtClean="0">
              <a:solidFill>
                <a:srgbClr val="212D33"/>
              </a:solidFill>
              <a:latin typeface="Candara" pitchFamily="34" charset="0"/>
              <a:ea typeface="Verdana" pitchFamily="34" charset="0"/>
              <a:cs typeface="Calibri Ligh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12700">
            <a:solidFill>
              <a:srgbClr val="B1C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92280" y="60212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© Ali Luke, 2018</a:t>
            </a:r>
          </a:p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aliventures.com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2232248"/>
          </a:xfrm>
          <a:solidFill>
            <a:srgbClr val="B1CB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  <a:t/>
            </a:r>
            <a:b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</a:br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Setting Up a Free WordPress.com Blog</a:t>
            </a:r>
            <a:r>
              <a:rPr lang="en-GB" b="1" dirty="0" smtClean="0">
                <a:solidFill>
                  <a:srgbClr val="212D33"/>
                </a:solidFill>
              </a:rPr>
              <a:t/>
            </a:r>
            <a:br>
              <a:rPr lang="en-GB" b="1" dirty="0" smtClean="0">
                <a:solidFill>
                  <a:srgbClr val="212D33"/>
                </a:solidFill>
              </a:rPr>
            </a:br>
            <a:r>
              <a:rPr lang="en-GB" sz="1200" b="1" dirty="0" smtClean="0">
                <a:solidFill>
                  <a:srgbClr val="212D33"/>
                </a:solidFill>
              </a:rPr>
              <a:t> </a:t>
            </a:r>
            <a:r>
              <a:rPr lang="en-GB" sz="3600" b="1" dirty="0" smtClean="0">
                <a:solidFill>
                  <a:srgbClr val="212D33"/>
                </a:solidFill>
              </a:rPr>
              <a:t/>
            </a:r>
            <a:br>
              <a:rPr lang="en-GB" sz="3600" b="1" dirty="0" smtClean="0">
                <a:solidFill>
                  <a:srgbClr val="212D33"/>
                </a:solidFill>
              </a:rPr>
            </a:br>
            <a:endParaRPr lang="en-GB" sz="3000" dirty="0">
              <a:solidFill>
                <a:srgbClr val="212D33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2232248"/>
          </a:xfrm>
          <a:solidFill>
            <a:srgbClr val="B1CB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  <a:t/>
            </a:r>
            <a:br>
              <a:rPr lang="en-GB" sz="4800" dirty="0" smtClean="0">
                <a:solidFill>
                  <a:srgbClr val="212D33"/>
                </a:solidFill>
                <a:latin typeface="Bitter" pitchFamily="50" charset="0"/>
              </a:rPr>
            </a:br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Setting Up a WordPress.org Blog</a:t>
            </a:r>
            <a:r>
              <a:rPr lang="en-GB" b="1" dirty="0" smtClean="0">
                <a:solidFill>
                  <a:srgbClr val="212D33"/>
                </a:solidFill>
              </a:rPr>
              <a:t/>
            </a:r>
            <a:br>
              <a:rPr lang="en-GB" b="1" dirty="0" smtClean="0">
                <a:solidFill>
                  <a:srgbClr val="212D33"/>
                </a:solidFill>
              </a:rPr>
            </a:br>
            <a:r>
              <a:rPr lang="en-GB" sz="1200" b="1" dirty="0" smtClean="0">
                <a:solidFill>
                  <a:srgbClr val="212D33"/>
                </a:solidFill>
              </a:rPr>
              <a:t> </a:t>
            </a:r>
            <a:r>
              <a:rPr lang="en-GB" sz="3600" b="1" dirty="0" smtClean="0">
                <a:solidFill>
                  <a:srgbClr val="212D33"/>
                </a:solidFill>
              </a:rPr>
              <a:t/>
            </a:r>
            <a:br>
              <a:rPr lang="en-GB" sz="3600" b="1" dirty="0" smtClean="0">
                <a:solidFill>
                  <a:srgbClr val="212D33"/>
                </a:solidFill>
              </a:rPr>
            </a:br>
            <a:endParaRPr lang="en-GB" sz="3000" dirty="0">
              <a:solidFill>
                <a:srgbClr val="212D33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80728"/>
          </a:xfrm>
          <a:solidFill>
            <a:srgbClr val="B1CBD9"/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212D33"/>
                </a:solidFill>
                <a:latin typeface="Bitter" pitchFamily="50" charset="0"/>
              </a:rPr>
              <a:t>What You Need for WordPress.org</a:t>
            </a:r>
            <a:endParaRPr lang="en-GB" dirty="0">
              <a:solidFill>
                <a:srgbClr val="212D33"/>
              </a:solidFill>
              <a:latin typeface="Bitter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447"/>
          </a:xfrm>
        </p:spPr>
        <p:txBody>
          <a:bodyPr>
            <a:normAutofit/>
          </a:bodyPr>
          <a:lstStyle/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A domain name (URL)</a:t>
            </a:r>
          </a:p>
          <a:p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Web hosting</a:t>
            </a:r>
          </a:p>
          <a:p>
            <a:endParaRPr lang="en-GB" sz="3000" dirty="0" smtClean="0">
              <a:solidFill>
                <a:srgbClr val="212D33"/>
              </a:solidFill>
              <a:latin typeface="Candara" pitchFamily="34" charset="0"/>
              <a:ea typeface="Verdana" pitchFamily="34" charset="0"/>
              <a:cs typeface="Calibri Light" pitchFamily="34" charset="0"/>
            </a:endParaRPr>
          </a:p>
          <a:p>
            <a:pPr>
              <a:buNone/>
            </a:pPr>
            <a:r>
              <a:rPr lang="en-GB" sz="3000" dirty="0" err="1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Dreamhost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:</a:t>
            </a:r>
            <a:b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</a:b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  <a:hlinkClick r:id="rId2"/>
              </a:rPr>
              <a:t>dreamhost.com/r.cgi?379958/promo/</a:t>
            </a:r>
            <a:b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  <a:hlinkClick r:id="rId2"/>
              </a:rPr>
            </a:b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  <a:hlinkClick r:id="rId2"/>
              </a:rPr>
              <a:t>dreamsavings50</a:t>
            </a:r>
            <a:r>
              <a:rPr lang="en-GB" sz="3000" dirty="0" smtClean="0">
                <a:solidFill>
                  <a:srgbClr val="212D33"/>
                </a:solidFill>
                <a:latin typeface="Candara" pitchFamily="34" charset="0"/>
                <a:ea typeface="Verdana" pitchFamily="34" charset="0"/>
                <a:cs typeface="Calibri Light" pitchFamily="34" charset="0"/>
              </a:rPr>
              <a:t> </a:t>
            </a:r>
          </a:p>
          <a:p>
            <a:pPr>
              <a:buNone/>
            </a:pPr>
            <a:endParaRPr lang="en-GB" sz="3000" dirty="0" smtClean="0">
              <a:solidFill>
                <a:srgbClr val="212D33"/>
              </a:solidFill>
              <a:latin typeface="Candara" pitchFamily="34" charset="0"/>
              <a:ea typeface="Verdana" pitchFamily="34" charset="0"/>
              <a:cs typeface="Calibri Ligh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12700">
            <a:solidFill>
              <a:srgbClr val="B1C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92280" y="60212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© Ali Luke, 2018</a:t>
            </a:r>
          </a:p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  <a:cs typeface="Calibri Light" pitchFamily="34" charset="0"/>
              </a:rPr>
              <a:t>aliventures.com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26239</TotalTime>
  <Words>212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Setting Up a WordPress Blog With WordPress.com OR WordPress.org   </vt:lpstr>
      <vt:lpstr>What We’re Going to Cover</vt:lpstr>
      <vt:lpstr>WordPress.COM or WordPress.ORG?</vt:lpstr>
      <vt:lpstr>Why Use WordPress.com?</vt:lpstr>
      <vt:lpstr>Why Use WordPress.org?</vt:lpstr>
      <vt:lpstr> Setting Up a Free WordPress.com Blog   </vt:lpstr>
      <vt:lpstr> Setting Up a WordPress.org Blog   </vt:lpstr>
      <vt:lpstr>What You Need for WordPress.org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Alison Luke</cp:lastModifiedBy>
  <cp:revision>318</cp:revision>
  <dcterms:created xsi:type="dcterms:W3CDTF">2017-04-18T09:45:09Z</dcterms:created>
  <dcterms:modified xsi:type="dcterms:W3CDTF">2018-06-14T20:08:15Z</dcterms:modified>
</cp:coreProperties>
</file>